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18" r:id="rId4"/>
    <p:sldId id="310" r:id="rId5"/>
    <p:sldId id="311" r:id="rId6"/>
    <p:sldId id="312" r:id="rId7"/>
    <p:sldId id="319" r:id="rId8"/>
    <p:sldId id="320" r:id="rId9"/>
    <p:sldId id="321" r:id="rId10"/>
    <p:sldId id="322" r:id="rId11"/>
    <p:sldId id="32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C++ Synchronization</a:t>
            </a:r>
            <a:br>
              <a:rPr lang="en-US" dirty="0" smtClean="0"/>
            </a:br>
            <a:r>
              <a:rPr lang="en-US" sz="2400" dirty="0" smtClean="0"/>
              <a:t>Like C but turbo charged!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007" y="1513832"/>
            <a:ext cx="3660227" cy="488030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4642">
            <a:off x="7610586" y="1616183"/>
            <a:ext cx="2851674" cy="503971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3148">
            <a:off x="641928" y="3232651"/>
            <a:ext cx="3515566" cy="2640581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4868" y="3531042"/>
            <a:ext cx="5860504" cy="293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>
            <a:stCxn id="11" idx="1"/>
          </p:cNvCxnSpPr>
          <p:nvPr/>
        </p:nvCxnSpPr>
        <p:spPr>
          <a:xfrm flipH="1">
            <a:off x="2720341" y="3841936"/>
            <a:ext cx="3390163" cy="93260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And here is how we add work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9197340" cy="4449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condition_variable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cv;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addWork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unique_lock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lck.unlock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cv.notify_all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Rounded Rectangle 3"/>
          <p:cNvSpPr/>
          <p:nvPr/>
        </p:nvSpPr>
        <p:spPr>
          <a:xfrm rot="20622182">
            <a:off x="4376877" y="1644087"/>
            <a:ext cx="3643224" cy="89803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This increment is protected by </a:t>
            </a:r>
            <a:r>
              <a:rPr lang="en-US" sz="2400" dirty="0" err="1" smtClean="0">
                <a:solidFill>
                  <a:schemeClr val="tx1"/>
                </a:solidFill>
              </a:rPr>
              <a:t>mutex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 flipH="1">
            <a:off x="2720341" y="2604275"/>
            <a:ext cx="1729728" cy="182602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 rot="954504">
            <a:off x="5109002" y="5298996"/>
            <a:ext cx="4378192" cy="92489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Let the sleeping thread know to wake up and check predicate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 flipV="1">
            <a:off x="2994661" y="5177790"/>
            <a:ext cx="2153436" cy="1406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6110504" y="3379487"/>
            <a:ext cx="4378192" cy="92489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This is only an optimization; not necessarily needed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10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Putting it </a:t>
            </a:r>
            <a:br>
              <a:rPr lang="en-US" dirty="0" smtClean="0"/>
            </a:br>
            <a:r>
              <a:rPr lang="en-US" dirty="0" smtClean="0"/>
              <a:t>all together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5847" y="155027"/>
            <a:ext cx="6200775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74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C++ Has constructors/destructors </a:t>
            </a:r>
            <a:br>
              <a:rPr lang="en-US" dirty="0" smtClean="0"/>
            </a:br>
            <a:r>
              <a:rPr lang="en-US" dirty="0" smtClean="0"/>
              <a:t>(big surprise eh)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10340340" cy="18845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When is the constructor called?</a:t>
            </a:r>
          </a:p>
          <a:p>
            <a:r>
              <a:rPr lang="en-US" sz="3200" dirty="0" smtClean="0"/>
              <a:t>When is the destructor called?</a:t>
            </a:r>
          </a:p>
          <a:p>
            <a:r>
              <a:rPr lang="en-US" sz="3200" dirty="0" smtClean="0"/>
              <a:t>Specifically let’s talk about stack/local variables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8490" y="3741684"/>
            <a:ext cx="2543175" cy="28194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 rot="20622182">
            <a:off x="383726" y="4331749"/>
            <a:ext cx="5225431" cy="114809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Now back to critical section protection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Super simple right?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7" idx="3"/>
            <a:endCxn id="2" idx="1"/>
          </p:cNvCxnSpPr>
          <p:nvPr/>
        </p:nvCxnSpPr>
        <p:spPr>
          <a:xfrm>
            <a:off x="5504178" y="4172627"/>
            <a:ext cx="1464312" cy="9787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5780" y="365125"/>
            <a:ext cx="11064240" cy="1325563"/>
          </a:xfrm>
        </p:spPr>
        <p:txBody>
          <a:bodyPr/>
          <a:lstStyle/>
          <a:p>
            <a:r>
              <a:rPr lang="en-US" dirty="0" smtClean="0"/>
              <a:t>Are there pitfalls with this model?</a:t>
            </a:r>
            <a:endParaRPr lang="en-US" dirty="0"/>
          </a:p>
        </p:txBody>
      </p:sp>
      <p:cxnSp>
        <p:nvCxnSpPr>
          <p:cNvPr id="8" name="Straight Arrow Connector 7"/>
          <p:cNvCxnSpPr>
            <a:stCxn id="9" idx="3"/>
            <a:endCxn id="3" idx="1"/>
          </p:cNvCxnSpPr>
          <p:nvPr/>
        </p:nvCxnSpPr>
        <p:spPr>
          <a:xfrm>
            <a:off x="4342277" y="3302104"/>
            <a:ext cx="1012638" cy="7666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4915" y="1451609"/>
            <a:ext cx="3938588" cy="523434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199306">
            <a:off x="368291" y="2959918"/>
            <a:ext cx="3987514" cy="1148094"/>
          </a:xfrm>
          <a:prstGeom prst="roundRect">
            <a:avLst/>
          </a:prstGeom>
          <a:gradFill>
            <a:gsLst>
              <a:gs pos="0">
                <a:srgbClr val="FF0000"/>
              </a:gs>
              <a:gs pos="100000">
                <a:srgbClr val="C00000"/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Find bug in this code…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55741" y="3004191"/>
            <a:ext cx="2183282" cy="726972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622182">
            <a:off x="8684055" y="1662170"/>
            <a:ext cx="3244308" cy="204911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What if this were a big case/switch?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How about a throw?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  <a:endCxn id="11" idx="3"/>
          </p:cNvCxnSpPr>
          <p:nvPr/>
        </p:nvCxnSpPr>
        <p:spPr>
          <a:xfrm flipH="1">
            <a:off x="7739023" y="3141928"/>
            <a:ext cx="1010210" cy="22574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37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Back to constructors and destructors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5196840" cy="444905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does this code do?</a:t>
            </a:r>
          </a:p>
          <a:p>
            <a:endParaRPr lang="en-US" sz="3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8974" y="1424539"/>
            <a:ext cx="5176766" cy="503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9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In class exercise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831723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Build a template that:</a:t>
            </a:r>
          </a:p>
          <a:p>
            <a:pPr lvl="1"/>
            <a:r>
              <a:rPr lang="en-US" dirty="0" smtClean="0"/>
              <a:t>Contains an arbitrary object via composition</a:t>
            </a:r>
          </a:p>
          <a:p>
            <a:pPr lvl="1"/>
            <a:r>
              <a:rPr lang="en-US" dirty="0" smtClean="0"/>
              <a:t>Has a constructor that calls lock() on the arbitrary object</a:t>
            </a:r>
          </a:p>
          <a:p>
            <a:pPr lvl="1"/>
            <a:r>
              <a:rPr lang="en-US" dirty="0" smtClean="0"/>
              <a:t>Has a destructor that calls unlock() on the arbitrary object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can this be used to overcome the issues with the switch/case/return/throw that we observed in the previous code snippets?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925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Now that you made one…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5071110" cy="444905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C++ already has some</a:t>
            </a:r>
          </a:p>
          <a:p>
            <a:r>
              <a:rPr lang="en-US" sz="3200" dirty="0" err="1" smtClean="0"/>
              <a:t>lock_guard</a:t>
            </a:r>
            <a:r>
              <a:rPr lang="en-US" sz="3200" dirty="0" smtClean="0"/>
              <a:t> is nearly identical to what you wrote</a:t>
            </a:r>
          </a:p>
          <a:p>
            <a:r>
              <a:rPr lang="en-US" sz="3200" dirty="0" err="1" smtClean="0"/>
              <a:t>unique_guard</a:t>
            </a:r>
            <a:r>
              <a:rPr lang="en-US" sz="3200" dirty="0" smtClean="0"/>
              <a:t> has a bit more functionality – movable, deferred locking, recursive, timed locking, </a:t>
            </a:r>
            <a:r>
              <a:rPr lang="en-US" sz="3200" dirty="0" err="1" smtClean="0"/>
              <a:t>etc</a:t>
            </a:r>
            <a:endParaRPr lang="en-US" sz="3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9310" y="1857155"/>
            <a:ext cx="6121718" cy="423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83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There isn’t a C++ specific counting semaphore…  There’s something better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9986010" cy="444905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 predicate is something that can be evaluated as true or false</a:t>
            </a:r>
          </a:p>
          <a:p>
            <a:pPr lvl="1"/>
            <a:r>
              <a:rPr lang="en-US" sz="2800" dirty="0" smtClean="0"/>
              <a:t>The standard is more complex, but we’ll simplify</a:t>
            </a:r>
          </a:p>
          <a:p>
            <a:pPr lvl="1"/>
            <a:r>
              <a:rPr lang="en-US" sz="2800" dirty="0" smtClean="0"/>
              <a:t>It could be:</a:t>
            </a:r>
          </a:p>
          <a:p>
            <a:pPr lvl="2"/>
            <a:r>
              <a:rPr lang="en-US" sz="2400" dirty="0" smtClean="0"/>
              <a:t>A comparison</a:t>
            </a:r>
          </a:p>
          <a:p>
            <a:pPr lvl="2"/>
            <a:r>
              <a:rPr lang="en-US" sz="2400" dirty="0" smtClean="0"/>
              <a:t>A function that returns a Boolean</a:t>
            </a:r>
          </a:p>
          <a:p>
            <a:pPr lvl="2"/>
            <a:r>
              <a:rPr lang="en-US" sz="2400" dirty="0" smtClean="0"/>
              <a:t>An object that overloads () and returns Boolean</a:t>
            </a:r>
          </a:p>
          <a:p>
            <a:r>
              <a:rPr lang="en-US" sz="3200" dirty="0" smtClean="0"/>
              <a:t>Wouldn’t it be cool if we could signal a thread to wait until some predicate were true?</a:t>
            </a:r>
          </a:p>
        </p:txBody>
      </p:sp>
    </p:spTree>
    <p:extLst>
      <p:ext uri="{BB962C8B-B14F-4D97-AF65-F5344CB8AC3E}">
        <p14:creationId xmlns:p14="http://schemas.microsoft.com/office/powerpoint/2010/main" val="27623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On to the </a:t>
            </a:r>
            <a:r>
              <a:rPr lang="en-US" dirty="0" err="1" smtClean="0"/>
              <a:t>condition_variable</a:t>
            </a:r>
            <a:r>
              <a:rPr lang="en-US" dirty="0" smtClean="0"/>
              <a:t> (what we want)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9986010" cy="44490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threadFunc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while(1)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while(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//Do the work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 rot="20622182">
            <a:off x="4895083" y="2231247"/>
            <a:ext cx="3643224" cy="125137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We also don’t want this to busy wait when false…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 flipH="1">
            <a:off x="3840480" y="3368109"/>
            <a:ext cx="1127795" cy="4152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29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On to the </a:t>
            </a:r>
            <a:r>
              <a:rPr lang="en-US" dirty="0" err="1" smtClean="0"/>
              <a:t>condition_variable</a:t>
            </a:r>
            <a:r>
              <a:rPr lang="en-US" dirty="0" smtClean="0"/>
              <a:t> (what the implementation looks like)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9197340" cy="44490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condition_variable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cv;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threadFunc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while(1)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unique_lock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cv.wait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[](){return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 0;})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//Do the work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workItems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 rot="20622182">
            <a:off x="6826753" y="2642727"/>
            <a:ext cx="3643224" cy="125137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The condition variable needs a lock, and it does exactly what we want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 flipH="1">
            <a:off x="5772150" y="3779589"/>
            <a:ext cx="1127795" cy="4152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 rot="954504">
            <a:off x="5068903" y="5259498"/>
            <a:ext cx="4135605" cy="125137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This decrement is protected by the </a:t>
            </a:r>
            <a:r>
              <a:rPr lang="en-US" sz="2400" dirty="0" err="1" smtClean="0">
                <a:solidFill>
                  <a:schemeClr val="tx1"/>
                </a:solidFill>
              </a:rPr>
              <a:t>mutex</a:t>
            </a:r>
            <a:r>
              <a:rPr lang="en-US" sz="2400" dirty="0" smtClean="0">
                <a:solidFill>
                  <a:schemeClr val="tx1"/>
                </a:solidFill>
              </a:rPr>
              <a:t>, and we know there is work to do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 flipV="1">
            <a:off x="2994661" y="5177790"/>
            <a:ext cx="2153436" cy="1406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58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14733</TotalTime>
  <Words>462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 Theme</vt:lpstr>
      <vt:lpstr>C++ Synchronization Like C but turbo charged!</vt:lpstr>
      <vt:lpstr>C++ Has constructors/destructors  (big surprise eh)</vt:lpstr>
      <vt:lpstr>Are there pitfalls with this model?</vt:lpstr>
      <vt:lpstr>Back to constructors and destructors</vt:lpstr>
      <vt:lpstr>In class exercise</vt:lpstr>
      <vt:lpstr>Now that you made one…</vt:lpstr>
      <vt:lpstr>There isn’t a C++ specific counting semaphore…  There’s something better</vt:lpstr>
      <vt:lpstr>On to the condition_variable (what we want)</vt:lpstr>
      <vt:lpstr>On to the condition_variable (what the implementation looks like)</vt:lpstr>
      <vt:lpstr>And here is how we add work</vt:lpstr>
      <vt:lpstr>Putting it  all together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118</cp:revision>
  <dcterms:created xsi:type="dcterms:W3CDTF">2018-03-23T01:21:11Z</dcterms:created>
  <dcterms:modified xsi:type="dcterms:W3CDTF">2018-07-09T03:39:05Z</dcterms:modified>
</cp:coreProperties>
</file>